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410" r:id="rId2"/>
    <p:sldId id="457" r:id="rId3"/>
    <p:sldId id="469" r:id="rId4"/>
    <p:sldId id="471" r:id="rId5"/>
    <p:sldId id="470" r:id="rId6"/>
    <p:sldId id="472" r:id="rId7"/>
    <p:sldId id="466" r:id="rId8"/>
    <p:sldId id="473" r:id="rId9"/>
    <p:sldId id="467" r:id="rId10"/>
    <p:sldId id="468" r:id="rId11"/>
    <p:sldId id="452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A3F18B9-761B-459F-AA8A-1E5B9CD24F2C}">
          <p14:sldIdLst>
            <p14:sldId id="410"/>
            <p14:sldId id="457"/>
            <p14:sldId id="469"/>
            <p14:sldId id="471"/>
            <p14:sldId id="470"/>
            <p14:sldId id="472"/>
            <p14:sldId id="466"/>
            <p14:sldId id="473"/>
            <p14:sldId id="467"/>
            <p14:sldId id="468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00"/>
    <a:srgbClr val="CC0001"/>
    <a:srgbClr val="0070C0"/>
    <a:srgbClr val="00FFFF"/>
    <a:srgbClr val="FFD000"/>
    <a:srgbClr val="EEC100"/>
    <a:srgbClr val="D2AA00"/>
    <a:srgbClr val="F7E102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8" autoAdjust="0"/>
    <p:restoredTop sz="67257" autoAdjust="0"/>
  </p:normalViewPr>
  <p:slideViewPr>
    <p:cSldViewPr snapToGrid="0" snapToObjects="1">
      <p:cViewPr varScale="1">
        <p:scale>
          <a:sx n="58" d="100"/>
          <a:sy n="58" d="100"/>
        </p:scale>
        <p:origin x="2094" y="60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C42E9-2F52-424D-81F4-D3FEABD5D0BE}" type="datetimeFigureOut">
              <a:rPr lang="en-US" smtClean="0"/>
              <a:t>3/26/2018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A8ED6-FE28-4474-8C43-3959CB6C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7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*I reserved</a:t>
            </a:r>
            <a:r>
              <a:rPr lang="en-US" baseline="0" dirty="0" smtClean="0"/>
              <a:t> one </a:t>
            </a:r>
            <a:r>
              <a:rPr lang="en-US" baseline="0" dirty="0" err="1" smtClean="0"/>
              <a:t>hololens</a:t>
            </a:r>
            <a:r>
              <a:rPr lang="en-US" baseline="0" dirty="0" smtClean="0"/>
              <a:t> for next week.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83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A8ED6-FE28-4474-8C43-3959CB6C86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3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9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 range access</a:t>
            </a:r>
            <a:r>
              <a:rPr lang="en-US" baseline="0" dirty="0" smtClean="0"/>
              <a:t> </a:t>
            </a:r>
          </a:p>
          <a:p>
            <a:r>
              <a:rPr lang="en-US" dirty="0" smtClean="0"/>
              <a:t>Range might</a:t>
            </a:r>
            <a:r>
              <a:rPr lang="en-US" baseline="0" dirty="0" smtClean="0"/>
              <a:t> be </a:t>
            </a:r>
            <a:r>
              <a:rPr lang="en-US" baseline="0" smtClean="0"/>
              <a:t>an issue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413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Vanishing lines</a:t>
            </a:r>
            <a:r>
              <a:rPr lang="en-US" baseline="0" dirty="0" smtClean="0"/>
              <a:t> are perspective lines</a:t>
            </a:r>
            <a:endParaRPr lang="en-US" dirty="0" smtClean="0"/>
          </a:p>
          <a:p>
            <a:r>
              <a:rPr lang="en-US" dirty="0" smtClean="0"/>
              <a:t>Slope of the lines</a:t>
            </a:r>
            <a:r>
              <a:rPr lang="en-US" baseline="0" dirty="0" smtClean="0"/>
              <a:t> means the level of the water inside pipe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041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212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12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7617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90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9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3/26/2018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3/26/2018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2" name="Picture 2" descr="Civil, Construction, and Environmental Engineering Department, NC State University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0" y="5814204"/>
            <a:ext cx="1479843" cy="10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kleiner\AppData\Local\Temp\break_up_the_concrete_150_clr_7541-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9" y="5452974"/>
            <a:ext cx="678656" cy="6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2161019" y="4607018"/>
            <a:ext cx="4800600" cy="9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SeyedMojtaba Noghabaei</a:t>
            </a:r>
            <a:endParaRPr lang="en-US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Carolina State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3269" y="2447311"/>
            <a:ext cx="5976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3600" b="1" dirty="0" smtClean="0"/>
              <a:t>Vision Based Volumetric Flow Measurement for wastewater and Storm water Networks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903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Works to be done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5" y="1214221"/>
            <a:ext cx="728058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Voice command</a:t>
            </a:r>
            <a:r>
              <a:rPr lang="en-US" sz="3200" dirty="0" smtClean="0">
                <a:solidFill>
                  <a:prstClr val="black"/>
                </a:solidFill>
              </a:rPr>
              <a:t>s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Heat</a:t>
            </a:r>
            <a:r>
              <a:rPr lang="en-US" sz="3200" dirty="0" smtClean="0">
                <a:solidFill>
                  <a:prstClr val="black"/>
                </a:solidFill>
              </a:rPr>
              <a:t>map of flow 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Show data in MR using voice commands 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Improve </a:t>
            </a:r>
            <a:r>
              <a:rPr lang="en-US" sz="3200" dirty="0" smtClean="0">
                <a:solidFill>
                  <a:prstClr val="black"/>
                </a:solidFill>
              </a:rPr>
              <a:t>analysis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0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Outline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145" y="1478453"/>
            <a:ext cx="342491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Works to be done</a:t>
            </a:r>
          </a:p>
          <a:p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02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976"/>
            <a:ext cx="3225114" cy="521909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Observed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8" name="Shape 197" descr="Flood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3083" y="1031632"/>
            <a:ext cx="3277417" cy="414138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98"/>
          <p:cNvSpPr txBox="1"/>
          <p:nvPr/>
        </p:nvSpPr>
        <p:spPr>
          <a:xfrm>
            <a:off x="5523084" y="5028390"/>
            <a:ext cx="3494488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1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Basement flooding complaints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documented in Chicago during 2004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1" name="Shape 2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557" y="4577818"/>
            <a:ext cx="3686636" cy="20706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TextBox 2"/>
          <p:cNvSpPr txBox="1"/>
          <p:nvPr/>
        </p:nvSpPr>
        <p:spPr>
          <a:xfrm>
            <a:off x="307975" y="1390389"/>
            <a:ext cx="3907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Overflow in storm water network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Pipe cracks and clogging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Detecting which pipes need cleaning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23" name="Picture 4" descr="4gg1x99ygcz13o82pb1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291" y="2542224"/>
            <a:ext cx="2495132" cy="1876359"/>
          </a:xfrm>
        </p:spPr>
      </p:pic>
      <p:pic>
        <p:nvPicPr>
          <p:cNvPr id="24" name="Picture 4" descr="9kyu5mgmh7696kn2scbe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5705" y="2602330"/>
            <a:ext cx="2443488" cy="1816253"/>
          </a:xfrm>
        </p:spPr>
      </p:pic>
    </p:spTree>
    <p:extLst>
      <p:ext uri="{BB962C8B-B14F-4D97-AF65-F5344CB8AC3E}">
        <p14:creationId xmlns:p14="http://schemas.microsoft.com/office/powerpoint/2010/main" val="246015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0" y="475241"/>
            <a:ext cx="8229600" cy="464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"/>
                <a:ea typeface="ＭＳ Ｐゴシック" charset="0"/>
                <a:cs typeface="Arial"/>
              </a:rPr>
              <a:t>System Architecture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rial"/>
              <a:ea typeface="ＭＳ Ｐゴシック" charset="0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0" y="1269524"/>
            <a:ext cx="7608000" cy="19497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59" y="3933188"/>
            <a:ext cx="6930641" cy="15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3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Image processing and vanishing lines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3" r="22414"/>
          <a:stretch/>
        </p:blipFill>
        <p:spPr>
          <a:xfrm>
            <a:off x="6257428" y="2268015"/>
            <a:ext cx="2481943" cy="2322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8" r="22993"/>
          <a:stretch/>
        </p:blipFill>
        <p:spPr>
          <a:xfrm>
            <a:off x="836728" y="2601265"/>
            <a:ext cx="2364377" cy="2091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r="25194"/>
          <a:stretch/>
        </p:blipFill>
        <p:spPr>
          <a:xfrm>
            <a:off x="6244365" y="4652498"/>
            <a:ext cx="2495006" cy="20974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7" t="11761" r="26881"/>
          <a:stretch/>
        </p:blipFill>
        <p:spPr>
          <a:xfrm>
            <a:off x="836728" y="4691710"/>
            <a:ext cx="2364376" cy="205828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782209" y="3366146"/>
            <a:ext cx="1881051" cy="561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15934" y="2846317"/>
            <a:ext cx="2417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Edge Detection Filters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ＭＳ Ｐゴシック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3" r="15594"/>
          <a:stretch/>
        </p:blipFill>
        <p:spPr>
          <a:xfrm>
            <a:off x="839244" y="1104275"/>
            <a:ext cx="2361861" cy="1577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9" r="22683" b="37819"/>
          <a:stretch/>
        </p:blipFill>
        <p:spPr>
          <a:xfrm>
            <a:off x="6173667" y="909030"/>
            <a:ext cx="2480154" cy="13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Assumptions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5" y="1165303"/>
            <a:ext cx="627094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We have two sensors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for each pipe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noProof="0" dirty="0" smtClean="0">
                <a:solidFill>
                  <a:prstClr val="black"/>
                </a:solidFill>
              </a:rPr>
              <a:t>At the beginning </a:t>
            </a:r>
            <a:r>
              <a:rPr lang="en-US" sz="3200" noProof="0" smtClean="0">
                <a:solidFill>
                  <a:prstClr val="black"/>
                </a:solidFill>
              </a:rPr>
              <a:t>and end</a:t>
            </a:r>
            <a:endParaRPr lang="en-US" sz="3200" noProof="0" dirty="0" smtClean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Vf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at start is 2 and it is fixed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3200" noProof="0" dirty="0" err="1" smtClean="0">
                <a:solidFill>
                  <a:prstClr val="black"/>
                </a:solidFill>
              </a:rPr>
              <a:t>Vf</a:t>
            </a:r>
            <a:r>
              <a:rPr lang="en-US" sz="3200" noProof="0" dirty="0" smtClean="0">
                <a:solidFill>
                  <a:prstClr val="black"/>
                </a:solidFill>
              </a:rPr>
              <a:t> at end is 1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Each key button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is ten minute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aseline="0" dirty="0" err="1" smtClean="0">
                <a:solidFill>
                  <a:prstClr val="black"/>
                </a:solidFill>
              </a:rPr>
              <a:t>Vf</a:t>
            </a:r>
            <a:r>
              <a:rPr lang="en-US" sz="3200" baseline="0" dirty="0" smtClean="0">
                <a:solidFill>
                  <a:prstClr val="black"/>
                </a:solidFill>
              </a:rPr>
              <a:t> danger 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Above 30 is blue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Above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60 is danger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457200" marR="0" lvl="1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656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Unity Model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51" y="940159"/>
            <a:ext cx="8305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Water Flow Mapping and Auto Alert to Citizens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54" b="10818"/>
          <a:stretch/>
        </p:blipFill>
        <p:spPr>
          <a:xfrm>
            <a:off x="698667" y="1524933"/>
            <a:ext cx="7680223" cy="49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4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Unity Model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80" y="2883217"/>
            <a:ext cx="5843239" cy="36672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3151" y="1405640"/>
            <a:ext cx="46578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VF more than 30 is blue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VF more than 60 is red</a:t>
            </a:r>
            <a:endParaRPr lang="en-US" sz="32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52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Unity Model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51" y="940159"/>
            <a:ext cx="8305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Water Flow Mapping and Auto Alert to Citizens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351" r="21775" b="7061"/>
          <a:stretch/>
        </p:blipFill>
        <p:spPr>
          <a:xfrm>
            <a:off x="313151" y="1524934"/>
            <a:ext cx="8305800" cy="50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horizontal-left-logo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20847</TotalTime>
  <Words>202</Words>
  <Application>Microsoft Office PowerPoint</Application>
  <PresentationFormat>On-screen Show (4:3)</PresentationFormat>
  <Paragraphs>55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ＭＳ Ｐゴシック</vt:lpstr>
      <vt:lpstr>Arial</vt:lpstr>
      <vt:lpstr>Calibri</vt:lpstr>
      <vt:lpstr>Times New Roman</vt:lpstr>
      <vt:lpstr>ncstate-ppt-template-horizontal-left-logo (1)</vt:lpstr>
      <vt:lpstr>PowerPoint Presentation</vt:lpstr>
      <vt:lpstr>Outline</vt:lpstr>
      <vt:lpstr>Observed Problems</vt:lpstr>
      <vt:lpstr>PowerPoint Presentation</vt:lpstr>
      <vt:lpstr>Image processing and vanishing lines</vt:lpstr>
      <vt:lpstr>Assumptions</vt:lpstr>
      <vt:lpstr>Unity Model</vt:lpstr>
      <vt:lpstr>Unity Model</vt:lpstr>
      <vt:lpstr>Unity Model</vt:lpstr>
      <vt:lpstr>Works to be done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Albert</dc:creator>
  <cp:lastModifiedBy>SNOGHAB</cp:lastModifiedBy>
  <cp:revision>563</cp:revision>
  <dcterms:created xsi:type="dcterms:W3CDTF">2014-07-06T19:35:00Z</dcterms:created>
  <dcterms:modified xsi:type="dcterms:W3CDTF">2018-03-26T14:42:49Z</dcterms:modified>
</cp:coreProperties>
</file>